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5"/>
  </p:notesMasterIdLst>
  <p:sldIdLst>
    <p:sldId id="300" r:id="rId6"/>
    <p:sldId id="286" r:id="rId7"/>
    <p:sldId id="264" r:id="rId8"/>
    <p:sldId id="298" r:id="rId9"/>
    <p:sldId id="293" r:id="rId10"/>
    <p:sldId id="294" r:id="rId11"/>
    <p:sldId id="295" r:id="rId12"/>
    <p:sldId id="296" r:id="rId13"/>
    <p:sldId id="29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83A83F"/>
    <a:srgbClr val="FBA93D"/>
    <a:srgbClr val="716557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1007C6-693E-4691-8002-BBD1620B7A8C}" v="59" dt="2024-04-18T19:29:19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5" autoAdjust="0"/>
    <p:restoredTop sz="95697" autoAdjust="0"/>
  </p:normalViewPr>
  <p:slideViewPr>
    <p:cSldViewPr snapToGrid="0">
      <p:cViewPr varScale="1">
        <p:scale>
          <a:sx n="65" d="100"/>
          <a:sy n="65" d="100"/>
        </p:scale>
        <p:origin x="91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131007C6-693E-4691-8002-BBD1620B7A8C}"/>
    <pc:docChg chg="undo custSel addSld delSld modSld">
      <pc:chgData name="Deborah Shaw" userId="79bf7848-a030-4096-934a-3abbfde4984a" providerId="ADAL" clId="{131007C6-693E-4691-8002-BBD1620B7A8C}" dt="2024-04-18T19:29:52.058" v="2032" actId="404"/>
      <pc:docMkLst>
        <pc:docMk/>
      </pc:docMkLst>
      <pc:sldChg chg="addSp modSp mod">
        <pc:chgData name="Deborah Shaw" userId="79bf7848-a030-4096-934a-3abbfde4984a" providerId="ADAL" clId="{131007C6-693E-4691-8002-BBD1620B7A8C}" dt="2024-04-18T17:20:18.904" v="101" actId="404"/>
        <pc:sldMkLst>
          <pc:docMk/>
          <pc:sldMk cId="3709445605" sldId="264"/>
        </pc:sldMkLst>
        <pc:spChg chg="mod">
          <ac:chgData name="Deborah Shaw" userId="79bf7848-a030-4096-934a-3abbfde4984a" providerId="ADAL" clId="{131007C6-693E-4691-8002-BBD1620B7A8C}" dt="2024-04-18T17:17:27.420" v="76" actId="403"/>
          <ac:spMkLst>
            <pc:docMk/>
            <pc:sldMk cId="3709445605" sldId="264"/>
            <ac:spMk id="2" creationId="{C2007297-B443-43EA-ADFE-3FABCD20B870}"/>
          </ac:spMkLst>
        </pc:spChg>
        <pc:spChg chg="mod">
          <ac:chgData name="Deborah Shaw" userId="79bf7848-a030-4096-934a-3abbfde4984a" providerId="ADAL" clId="{131007C6-693E-4691-8002-BBD1620B7A8C}" dt="2024-04-18T17:17:57.697" v="77" actId="164"/>
          <ac:spMkLst>
            <pc:docMk/>
            <pc:sldMk cId="3709445605" sldId="264"/>
            <ac:spMk id="4" creationId="{1F97E84C-ADF4-1FFD-D183-CA2BB08DB26A}"/>
          </ac:spMkLst>
        </pc:spChg>
        <pc:spChg chg="mod">
          <ac:chgData name="Deborah Shaw" userId="79bf7848-a030-4096-934a-3abbfde4984a" providerId="ADAL" clId="{131007C6-693E-4691-8002-BBD1620B7A8C}" dt="2024-04-18T17:18:40.382" v="90" actId="404"/>
          <ac:spMkLst>
            <pc:docMk/>
            <pc:sldMk cId="3709445605" sldId="264"/>
            <ac:spMk id="8" creationId="{DF9E5928-572B-4880-A6BF-E5F72A8F1D3C}"/>
          </ac:spMkLst>
        </pc:spChg>
        <pc:spChg chg="mod">
          <ac:chgData name="Deborah Shaw" userId="79bf7848-a030-4096-934a-3abbfde4984a" providerId="ADAL" clId="{131007C6-693E-4691-8002-BBD1620B7A8C}" dt="2024-04-18T17:18:45.929" v="91" actId="404"/>
          <ac:spMkLst>
            <pc:docMk/>
            <pc:sldMk cId="3709445605" sldId="264"/>
            <ac:spMk id="9" creationId="{09A0CBE0-7A09-4871-B7C3-99687A33D0D1}"/>
          </ac:spMkLst>
        </pc:spChg>
        <pc:spChg chg="mod">
          <ac:chgData name="Deborah Shaw" userId="79bf7848-a030-4096-934a-3abbfde4984a" providerId="ADAL" clId="{131007C6-693E-4691-8002-BBD1620B7A8C}" dt="2024-04-18T17:20:18.904" v="101" actId="404"/>
          <ac:spMkLst>
            <pc:docMk/>
            <pc:sldMk cId="3709445605" sldId="264"/>
            <ac:spMk id="12" creationId="{FD32A223-F66F-4B13-8B58-2FF096AC2185}"/>
          </ac:spMkLst>
        </pc:spChg>
        <pc:spChg chg="mod">
          <ac:chgData name="Deborah Shaw" userId="79bf7848-a030-4096-934a-3abbfde4984a" providerId="ADAL" clId="{131007C6-693E-4691-8002-BBD1620B7A8C}" dt="2024-04-18T17:20:10.785" v="100" actId="404"/>
          <ac:spMkLst>
            <pc:docMk/>
            <pc:sldMk cId="3709445605" sldId="264"/>
            <ac:spMk id="13" creationId="{D3661102-9561-4346-927F-38B586F30AA6}"/>
          </ac:spMkLst>
        </pc:spChg>
        <pc:grpChg chg="add mod">
          <ac:chgData name="Deborah Shaw" userId="79bf7848-a030-4096-934a-3abbfde4984a" providerId="ADAL" clId="{131007C6-693E-4691-8002-BBD1620B7A8C}" dt="2024-04-18T17:18:12.873" v="81" actId="1076"/>
          <ac:grpSpMkLst>
            <pc:docMk/>
            <pc:sldMk cId="3709445605" sldId="264"/>
            <ac:grpSpMk id="3" creationId="{32A4F8F1-915F-4C96-28A1-2E2827C0681D}"/>
          </ac:grpSpMkLst>
        </pc:grpChg>
        <pc:picChg chg="mod">
          <ac:chgData name="Deborah Shaw" userId="79bf7848-a030-4096-934a-3abbfde4984a" providerId="ADAL" clId="{131007C6-693E-4691-8002-BBD1620B7A8C}" dt="2024-04-18T17:17:57.697" v="77" actId="164"/>
          <ac:picMkLst>
            <pc:docMk/>
            <pc:sldMk cId="3709445605" sldId="264"/>
            <ac:picMk id="7" creationId="{A5BD3DDF-024B-408D-B16F-2F02241EBF72}"/>
          </ac:picMkLst>
        </pc:picChg>
      </pc:sldChg>
      <pc:sldChg chg="addSp modSp mod">
        <pc:chgData name="Deborah Shaw" userId="79bf7848-a030-4096-934a-3abbfde4984a" providerId="ADAL" clId="{131007C6-693E-4691-8002-BBD1620B7A8C}" dt="2024-04-18T17:16:59.328" v="71" actId="1076"/>
        <pc:sldMkLst>
          <pc:docMk/>
          <pc:sldMk cId="2055898700" sldId="286"/>
        </pc:sldMkLst>
        <pc:spChg chg="add mod">
          <ac:chgData name="Deborah Shaw" userId="79bf7848-a030-4096-934a-3abbfde4984a" providerId="ADAL" clId="{131007C6-693E-4691-8002-BBD1620B7A8C}" dt="2024-04-18T17:15:59.639" v="56" actId="1076"/>
          <ac:spMkLst>
            <pc:docMk/>
            <pc:sldMk cId="2055898700" sldId="286"/>
            <ac:spMk id="2" creationId="{260A89CA-4B99-84BE-FD8E-ACF5A97AF1C1}"/>
          </ac:spMkLst>
        </pc:spChg>
        <pc:spChg chg="add mod">
          <ac:chgData name="Deborah Shaw" userId="79bf7848-a030-4096-934a-3abbfde4984a" providerId="ADAL" clId="{131007C6-693E-4691-8002-BBD1620B7A8C}" dt="2024-04-18T17:14:53.329" v="42" actId="1076"/>
          <ac:spMkLst>
            <pc:docMk/>
            <pc:sldMk cId="2055898700" sldId="286"/>
            <ac:spMk id="3" creationId="{ECE5E46E-3523-B5CF-B620-31F1FCBB0763}"/>
          </ac:spMkLst>
        </pc:spChg>
        <pc:spChg chg="mod">
          <ac:chgData name="Deborah Shaw" userId="79bf7848-a030-4096-934a-3abbfde4984a" providerId="ADAL" clId="{131007C6-693E-4691-8002-BBD1620B7A8C}" dt="2024-04-18T17:16:29.393" v="64" actId="403"/>
          <ac:spMkLst>
            <pc:docMk/>
            <pc:sldMk cId="2055898700" sldId="286"/>
            <ac:spMk id="7" creationId="{8D13A686-80EC-4DFC-4C08-4BDCF4F7DEF3}"/>
          </ac:spMkLst>
        </pc:spChg>
        <pc:spChg chg="mod">
          <ac:chgData name="Deborah Shaw" userId="79bf7848-a030-4096-934a-3abbfde4984a" providerId="ADAL" clId="{131007C6-693E-4691-8002-BBD1620B7A8C}" dt="2024-04-18T17:16:59.328" v="71" actId="1076"/>
          <ac:spMkLst>
            <pc:docMk/>
            <pc:sldMk cId="2055898700" sldId="286"/>
            <ac:spMk id="11" creationId="{9946B97D-3A39-99DE-B233-729E680D6278}"/>
          </ac:spMkLst>
        </pc:spChg>
        <pc:spChg chg="mod">
          <ac:chgData name="Deborah Shaw" userId="79bf7848-a030-4096-934a-3abbfde4984a" providerId="ADAL" clId="{131007C6-693E-4691-8002-BBD1620B7A8C}" dt="2024-04-18T17:13:12.715" v="18" actId="20577"/>
          <ac:spMkLst>
            <pc:docMk/>
            <pc:sldMk cId="2055898700" sldId="286"/>
            <ac:spMk id="13" creationId="{33E1165C-A473-E0B5-DCD3-1343A3308255}"/>
          </ac:spMkLst>
        </pc:spChg>
        <pc:spChg chg="mod">
          <ac:chgData name="Deborah Shaw" userId="79bf7848-a030-4096-934a-3abbfde4984a" providerId="ADAL" clId="{131007C6-693E-4691-8002-BBD1620B7A8C}" dt="2024-04-18T17:14:08.935" v="35" actId="14100"/>
          <ac:spMkLst>
            <pc:docMk/>
            <pc:sldMk cId="2055898700" sldId="286"/>
            <ac:spMk id="25" creationId="{96750259-28B3-4499-AB0A-AB3DE25CEEC6}"/>
          </ac:spMkLst>
        </pc:spChg>
        <pc:spChg chg="mod">
          <ac:chgData name="Deborah Shaw" userId="79bf7848-a030-4096-934a-3abbfde4984a" providerId="ADAL" clId="{131007C6-693E-4691-8002-BBD1620B7A8C}" dt="2024-04-18T17:13:38.875" v="23" actId="1076"/>
          <ac:spMkLst>
            <pc:docMk/>
            <pc:sldMk cId="2055898700" sldId="286"/>
            <ac:spMk id="29" creationId="{97672E99-7192-4CC3-88BD-AC03193B2D44}"/>
          </ac:spMkLst>
        </pc:spChg>
        <pc:spChg chg="mod">
          <ac:chgData name="Deborah Shaw" userId="79bf7848-a030-4096-934a-3abbfde4984a" providerId="ADAL" clId="{131007C6-693E-4691-8002-BBD1620B7A8C}" dt="2024-04-18T17:15:28.065" v="50" actId="404"/>
          <ac:spMkLst>
            <pc:docMk/>
            <pc:sldMk cId="2055898700" sldId="286"/>
            <ac:spMk id="30" creationId="{875D1A4E-220D-4871-812F-BC0396586650}"/>
          </ac:spMkLst>
        </pc:spChg>
        <pc:picChg chg="mod">
          <ac:chgData name="Deborah Shaw" userId="79bf7848-a030-4096-934a-3abbfde4984a" providerId="ADAL" clId="{131007C6-693E-4691-8002-BBD1620B7A8C}" dt="2024-04-18T17:13:29.175" v="21" actId="1076"/>
          <ac:picMkLst>
            <pc:docMk/>
            <pc:sldMk cId="2055898700" sldId="286"/>
            <ac:picMk id="6" creationId="{CFEEE4E4-C5DC-4A7D-B97C-AB4051708967}"/>
          </ac:picMkLst>
        </pc:picChg>
        <pc:picChg chg="mod">
          <ac:chgData name="Deborah Shaw" userId="79bf7848-a030-4096-934a-3abbfde4984a" providerId="ADAL" clId="{131007C6-693E-4691-8002-BBD1620B7A8C}" dt="2024-04-18T17:13:33.288" v="22" actId="1076"/>
          <ac:picMkLst>
            <pc:docMk/>
            <pc:sldMk cId="2055898700" sldId="286"/>
            <ac:picMk id="8" creationId="{1DDF09B2-8964-42C2-9C49-E14CEAF9B9FF}"/>
          </ac:picMkLst>
        </pc:picChg>
      </pc:sldChg>
      <pc:sldChg chg="addSp modSp mod">
        <pc:chgData name="Deborah Shaw" userId="79bf7848-a030-4096-934a-3abbfde4984a" providerId="ADAL" clId="{131007C6-693E-4691-8002-BBD1620B7A8C}" dt="2024-04-18T19:29:52.058" v="2032" actId="404"/>
        <pc:sldMkLst>
          <pc:docMk/>
          <pc:sldMk cId="1984317692" sldId="292"/>
        </pc:sldMkLst>
        <pc:spChg chg="mod">
          <ac:chgData name="Deborah Shaw" userId="79bf7848-a030-4096-934a-3abbfde4984a" providerId="ADAL" clId="{131007C6-693E-4691-8002-BBD1620B7A8C}" dt="2024-04-18T19:29:39.372" v="2028" actId="1076"/>
          <ac:spMkLst>
            <pc:docMk/>
            <pc:sldMk cId="1984317692" sldId="292"/>
            <ac:spMk id="12" creationId="{E69C98C0-9FE1-473F-8D25-1CF6A1AA7359}"/>
          </ac:spMkLst>
        </pc:spChg>
        <pc:spChg chg="mod">
          <ac:chgData name="Deborah Shaw" userId="79bf7848-a030-4096-934a-3abbfde4984a" providerId="ADAL" clId="{131007C6-693E-4691-8002-BBD1620B7A8C}" dt="2024-04-18T19:29:34.059" v="2027" actId="1076"/>
          <ac:spMkLst>
            <pc:docMk/>
            <pc:sldMk cId="1984317692" sldId="292"/>
            <ac:spMk id="15" creationId="{FABAECF9-828C-4291-8419-99A51EE76142}"/>
          </ac:spMkLst>
        </pc:spChg>
        <pc:spChg chg="mod">
          <ac:chgData name="Deborah Shaw" userId="79bf7848-a030-4096-934a-3abbfde4984a" providerId="ADAL" clId="{131007C6-693E-4691-8002-BBD1620B7A8C}" dt="2024-04-18T19:29:52.058" v="2032" actId="404"/>
          <ac:spMkLst>
            <pc:docMk/>
            <pc:sldMk cId="1984317692" sldId="292"/>
            <ac:spMk id="21" creationId="{112DA493-9FA4-452C-852A-4AD121D8A99F}"/>
          </ac:spMkLst>
        </pc:spChg>
        <pc:spChg chg="mod">
          <ac:chgData name="Deborah Shaw" userId="79bf7848-a030-4096-934a-3abbfde4984a" providerId="ADAL" clId="{131007C6-693E-4691-8002-BBD1620B7A8C}" dt="2024-04-18T19:28:52.369" v="2014"/>
          <ac:spMkLst>
            <pc:docMk/>
            <pc:sldMk cId="1984317692" sldId="292"/>
            <ac:spMk id="22" creationId="{7B7AFAA7-068B-426D-AC9F-04874C2BBB0B}"/>
          </ac:spMkLst>
        </pc:spChg>
        <pc:spChg chg="mod">
          <ac:chgData name="Deborah Shaw" userId="79bf7848-a030-4096-934a-3abbfde4984a" providerId="ADAL" clId="{131007C6-693E-4691-8002-BBD1620B7A8C}" dt="2024-04-18T19:29:01.946" v="2018" actId="1076"/>
          <ac:spMkLst>
            <pc:docMk/>
            <pc:sldMk cId="1984317692" sldId="292"/>
            <ac:spMk id="23" creationId="{21DB0CB7-B27E-485A-AEFE-553AFB5707E2}"/>
          </ac:spMkLst>
        </pc:spChg>
        <pc:grpChg chg="add mod">
          <ac:chgData name="Deborah Shaw" userId="79bf7848-a030-4096-934a-3abbfde4984a" providerId="ADAL" clId="{131007C6-693E-4691-8002-BBD1620B7A8C}" dt="2024-04-18T19:28:52.369" v="2014"/>
          <ac:grpSpMkLst>
            <pc:docMk/>
            <pc:sldMk cId="1984317692" sldId="292"/>
            <ac:grpSpMk id="2" creationId="{72DEB160-3E53-910F-F0A1-26E35488E2BB}"/>
          </ac:grpSpMkLst>
        </pc:grpChg>
        <pc:picChg chg="mod">
          <ac:chgData name="Deborah Shaw" userId="79bf7848-a030-4096-934a-3abbfde4984a" providerId="ADAL" clId="{131007C6-693E-4691-8002-BBD1620B7A8C}" dt="2024-04-18T19:29:28.753" v="2026" actId="1076"/>
          <ac:picMkLst>
            <pc:docMk/>
            <pc:sldMk cId="1984317692" sldId="292"/>
            <ac:picMk id="8" creationId="{C67E0129-2020-43C7-8E1A-C86AFDECCFEA}"/>
          </ac:picMkLst>
        </pc:picChg>
      </pc:sldChg>
      <pc:sldChg chg="modSp mod">
        <pc:chgData name="Deborah Shaw" userId="79bf7848-a030-4096-934a-3abbfde4984a" providerId="ADAL" clId="{131007C6-693E-4691-8002-BBD1620B7A8C}" dt="2024-04-18T17:25:11.243" v="132" actId="403"/>
        <pc:sldMkLst>
          <pc:docMk/>
          <pc:sldMk cId="2897613016" sldId="293"/>
        </pc:sldMkLst>
        <pc:spChg chg="mod">
          <ac:chgData name="Deborah Shaw" userId="79bf7848-a030-4096-934a-3abbfde4984a" providerId="ADAL" clId="{131007C6-693E-4691-8002-BBD1620B7A8C}" dt="2024-04-18T17:25:11.243" v="132" actId="403"/>
          <ac:spMkLst>
            <pc:docMk/>
            <pc:sldMk cId="2897613016" sldId="293"/>
            <ac:spMk id="2" creationId="{1F409118-B0C8-111C-D409-2BAC3B009962}"/>
          </ac:spMkLst>
        </pc:spChg>
        <pc:spChg chg="mod">
          <ac:chgData name="Deborah Shaw" userId="79bf7848-a030-4096-934a-3abbfde4984a" providerId="ADAL" clId="{131007C6-693E-4691-8002-BBD1620B7A8C}" dt="2024-04-18T17:24:51.236" v="129" actId="403"/>
          <ac:spMkLst>
            <pc:docMk/>
            <pc:sldMk cId="2897613016" sldId="293"/>
            <ac:spMk id="3" creationId="{2ABBADCE-E8A1-49F6-979F-C8B3828CECE3}"/>
          </ac:spMkLst>
        </pc:spChg>
      </pc:sldChg>
      <pc:sldChg chg="modSp mod">
        <pc:chgData name="Deborah Shaw" userId="79bf7848-a030-4096-934a-3abbfde4984a" providerId="ADAL" clId="{131007C6-693E-4691-8002-BBD1620B7A8C}" dt="2024-04-18T17:25:41.888" v="139" actId="403"/>
        <pc:sldMkLst>
          <pc:docMk/>
          <pc:sldMk cId="2230629990" sldId="294"/>
        </pc:sldMkLst>
        <pc:spChg chg="mod">
          <ac:chgData name="Deborah Shaw" userId="79bf7848-a030-4096-934a-3abbfde4984a" providerId="ADAL" clId="{131007C6-693E-4691-8002-BBD1620B7A8C}" dt="2024-04-18T17:25:41.888" v="139" actId="403"/>
          <ac:spMkLst>
            <pc:docMk/>
            <pc:sldMk cId="2230629990" sldId="294"/>
            <ac:spMk id="7" creationId="{285E3477-6955-4F0A-ACE6-F0B3AB6C68BF}"/>
          </ac:spMkLst>
        </pc:spChg>
        <pc:spChg chg="mod">
          <ac:chgData name="Deborah Shaw" userId="79bf7848-a030-4096-934a-3abbfde4984a" providerId="ADAL" clId="{131007C6-693E-4691-8002-BBD1620B7A8C}" dt="2024-04-18T17:25:28.698" v="135" actId="403"/>
          <ac:spMkLst>
            <pc:docMk/>
            <pc:sldMk cId="2230629990" sldId="294"/>
            <ac:spMk id="18" creationId="{A760D292-E0D6-49F5-8581-8EDCEF6F6D4C}"/>
          </ac:spMkLst>
        </pc:spChg>
      </pc:sldChg>
      <pc:sldChg chg="addSp delSp modSp mod">
        <pc:chgData name="Deborah Shaw" userId="79bf7848-a030-4096-934a-3abbfde4984a" providerId="ADAL" clId="{131007C6-693E-4691-8002-BBD1620B7A8C}" dt="2024-04-18T19:14:48.567" v="1360" actId="1076"/>
        <pc:sldMkLst>
          <pc:docMk/>
          <pc:sldMk cId="821038958" sldId="295"/>
        </pc:sldMkLst>
        <pc:spChg chg="add mod">
          <ac:chgData name="Deborah Shaw" userId="79bf7848-a030-4096-934a-3abbfde4984a" providerId="ADAL" clId="{131007C6-693E-4691-8002-BBD1620B7A8C}" dt="2024-04-18T19:14:48.567" v="1360" actId="1076"/>
          <ac:spMkLst>
            <pc:docMk/>
            <pc:sldMk cId="821038958" sldId="295"/>
            <ac:spMk id="2" creationId="{6B3BCA20-6546-F290-70BE-0B0A191C1052}"/>
          </ac:spMkLst>
        </pc:spChg>
        <pc:spChg chg="mod">
          <ac:chgData name="Deborah Shaw" userId="79bf7848-a030-4096-934a-3abbfde4984a" providerId="ADAL" clId="{131007C6-693E-4691-8002-BBD1620B7A8C}" dt="2024-04-18T19:14:28.619" v="1354" actId="1076"/>
          <ac:spMkLst>
            <pc:docMk/>
            <pc:sldMk cId="821038958" sldId="295"/>
            <ac:spMk id="9" creationId="{72B81ADB-9E09-7113-1465-2E6018B5C29E}"/>
          </ac:spMkLst>
        </pc:spChg>
        <pc:spChg chg="mod">
          <ac:chgData name="Deborah Shaw" userId="79bf7848-a030-4096-934a-3abbfde4984a" providerId="ADAL" clId="{131007C6-693E-4691-8002-BBD1620B7A8C}" dt="2024-04-18T19:14:16.177" v="1352" actId="1076"/>
          <ac:spMkLst>
            <pc:docMk/>
            <pc:sldMk cId="821038958" sldId="295"/>
            <ac:spMk id="18" creationId="{A760D292-E0D6-49F5-8581-8EDCEF6F6D4C}"/>
          </ac:spMkLst>
        </pc:spChg>
        <pc:picChg chg="del">
          <ac:chgData name="Deborah Shaw" userId="79bf7848-a030-4096-934a-3abbfde4984a" providerId="ADAL" clId="{131007C6-693E-4691-8002-BBD1620B7A8C}" dt="2024-04-18T17:27:26.792" v="141" actId="21"/>
          <ac:picMkLst>
            <pc:docMk/>
            <pc:sldMk cId="821038958" sldId="295"/>
            <ac:picMk id="3" creationId="{E67C896A-F7D3-86A6-06EC-FD9621B0A2E8}"/>
          </ac:picMkLst>
        </pc:picChg>
        <pc:picChg chg="mod">
          <ac:chgData name="Deborah Shaw" userId="79bf7848-a030-4096-934a-3abbfde4984a" providerId="ADAL" clId="{131007C6-693E-4691-8002-BBD1620B7A8C}" dt="2024-04-18T19:14:22.945" v="1353" actId="1076"/>
          <ac:picMkLst>
            <pc:docMk/>
            <pc:sldMk cId="821038958" sldId="295"/>
            <ac:picMk id="6" creationId="{79589F60-D60C-5B0E-685A-024A08B8848B}"/>
          </ac:picMkLst>
        </pc:picChg>
        <pc:picChg chg="del">
          <ac:chgData name="Deborah Shaw" userId="79bf7848-a030-4096-934a-3abbfde4984a" providerId="ADAL" clId="{131007C6-693E-4691-8002-BBD1620B7A8C}" dt="2024-04-18T17:27:29.802" v="142" actId="21"/>
          <ac:picMkLst>
            <pc:docMk/>
            <pc:sldMk cId="821038958" sldId="295"/>
            <ac:picMk id="8" creationId="{50158C15-18CF-CE95-5FF0-25077961E73C}"/>
          </ac:picMkLst>
        </pc:picChg>
        <pc:picChg chg="del">
          <ac:chgData name="Deborah Shaw" userId="79bf7848-a030-4096-934a-3abbfde4984a" providerId="ADAL" clId="{131007C6-693E-4691-8002-BBD1620B7A8C}" dt="2024-04-18T17:27:31.246" v="143" actId="21"/>
          <ac:picMkLst>
            <pc:docMk/>
            <pc:sldMk cId="821038958" sldId="295"/>
            <ac:picMk id="12" creationId="{CD35E61B-88CE-8E03-EB96-A461DF4F4A57}"/>
          </ac:picMkLst>
        </pc:picChg>
        <pc:picChg chg="del">
          <ac:chgData name="Deborah Shaw" userId="79bf7848-a030-4096-934a-3abbfde4984a" providerId="ADAL" clId="{131007C6-693E-4691-8002-BBD1620B7A8C}" dt="2024-04-18T17:27:32.548" v="144" actId="21"/>
          <ac:picMkLst>
            <pc:docMk/>
            <pc:sldMk cId="821038958" sldId="295"/>
            <ac:picMk id="16" creationId="{7DBBE906-373A-1EF9-89FC-84389E1A22CA}"/>
          </ac:picMkLst>
        </pc:picChg>
        <pc:picChg chg="del">
          <ac:chgData name="Deborah Shaw" userId="79bf7848-a030-4096-934a-3abbfde4984a" providerId="ADAL" clId="{131007C6-693E-4691-8002-BBD1620B7A8C}" dt="2024-04-18T17:27:33.965" v="145" actId="21"/>
          <ac:picMkLst>
            <pc:docMk/>
            <pc:sldMk cId="821038958" sldId="295"/>
            <ac:picMk id="21" creationId="{1A8E4B51-5BF2-64D4-D842-5E7FF12E9F8C}"/>
          </ac:picMkLst>
        </pc:picChg>
        <pc:picChg chg="del">
          <ac:chgData name="Deborah Shaw" userId="79bf7848-a030-4096-934a-3abbfde4984a" providerId="ADAL" clId="{131007C6-693E-4691-8002-BBD1620B7A8C}" dt="2024-04-18T17:27:35.469" v="146" actId="21"/>
          <ac:picMkLst>
            <pc:docMk/>
            <pc:sldMk cId="821038958" sldId="295"/>
            <ac:picMk id="23" creationId="{E11AD966-62F2-A331-57B4-CB4C7A3F0B1A}"/>
          </ac:picMkLst>
        </pc:picChg>
      </pc:sldChg>
      <pc:sldChg chg="addSp delSp modSp mod">
        <pc:chgData name="Deborah Shaw" userId="79bf7848-a030-4096-934a-3abbfde4984a" providerId="ADAL" clId="{131007C6-693E-4691-8002-BBD1620B7A8C}" dt="2024-04-18T19:27:02.765" v="2005" actId="1076"/>
        <pc:sldMkLst>
          <pc:docMk/>
          <pc:sldMk cId="1577488942" sldId="296"/>
        </pc:sldMkLst>
        <pc:spChg chg="add mod">
          <ac:chgData name="Deborah Shaw" userId="79bf7848-a030-4096-934a-3abbfde4984a" providerId="ADAL" clId="{131007C6-693E-4691-8002-BBD1620B7A8C}" dt="2024-04-18T19:25:37.227" v="2001" actId="1076"/>
          <ac:spMkLst>
            <pc:docMk/>
            <pc:sldMk cId="1577488942" sldId="296"/>
            <ac:spMk id="3" creationId="{6D2D396F-06D8-38AF-A21B-B4C52892DE23}"/>
          </ac:spMkLst>
        </pc:spChg>
        <pc:spChg chg="mod">
          <ac:chgData name="Deborah Shaw" userId="79bf7848-a030-4096-934a-3abbfde4984a" providerId="ADAL" clId="{131007C6-693E-4691-8002-BBD1620B7A8C}" dt="2024-04-18T19:25:33.635" v="2000" actId="1076"/>
          <ac:spMkLst>
            <pc:docMk/>
            <pc:sldMk cId="1577488942" sldId="296"/>
            <ac:spMk id="9" creationId="{72B81ADB-9E09-7113-1465-2E6018B5C29E}"/>
          </ac:spMkLst>
        </pc:spChg>
        <pc:spChg chg="mod">
          <ac:chgData name="Deborah Shaw" userId="79bf7848-a030-4096-934a-3abbfde4984a" providerId="ADAL" clId="{131007C6-693E-4691-8002-BBD1620B7A8C}" dt="2024-04-18T19:27:02.765" v="2005" actId="1076"/>
          <ac:spMkLst>
            <pc:docMk/>
            <pc:sldMk cId="1577488942" sldId="296"/>
            <ac:spMk id="18" creationId="{A760D292-E0D6-49F5-8581-8EDCEF6F6D4C}"/>
          </ac:spMkLst>
        </pc:spChg>
        <pc:picChg chg="mod">
          <ac:chgData name="Deborah Shaw" userId="79bf7848-a030-4096-934a-3abbfde4984a" providerId="ADAL" clId="{131007C6-693E-4691-8002-BBD1620B7A8C}" dt="2024-04-18T19:25:29.477" v="1999" actId="1076"/>
          <ac:picMkLst>
            <pc:docMk/>
            <pc:sldMk cId="1577488942" sldId="296"/>
            <ac:picMk id="2" creationId="{84E37B90-35C7-AA77-A069-6CCA3CB8539E}"/>
          </ac:picMkLst>
        </pc:picChg>
        <pc:picChg chg="del">
          <ac:chgData name="Deborah Shaw" userId="79bf7848-a030-4096-934a-3abbfde4984a" providerId="ADAL" clId="{131007C6-693E-4691-8002-BBD1620B7A8C}" dt="2024-04-18T19:16:40.116" v="1365" actId="21"/>
          <ac:picMkLst>
            <pc:docMk/>
            <pc:sldMk cId="1577488942" sldId="296"/>
            <ac:picMk id="4" creationId="{18D022F2-FA3E-37DE-A3A3-87686421E71E}"/>
          </ac:picMkLst>
        </pc:picChg>
        <pc:picChg chg="del">
          <ac:chgData name="Deborah Shaw" userId="79bf7848-a030-4096-934a-3abbfde4984a" providerId="ADAL" clId="{131007C6-693E-4691-8002-BBD1620B7A8C}" dt="2024-04-18T19:16:32.009" v="1363" actId="21"/>
          <ac:picMkLst>
            <pc:docMk/>
            <pc:sldMk cId="1577488942" sldId="296"/>
            <ac:picMk id="6" creationId="{BD897DAD-6249-9A6F-132E-10090D32D523}"/>
          </ac:picMkLst>
        </pc:picChg>
        <pc:picChg chg="del">
          <ac:chgData name="Deborah Shaw" userId="79bf7848-a030-4096-934a-3abbfde4984a" providerId="ADAL" clId="{131007C6-693E-4691-8002-BBD1620B7A8C}" dt="2024-04-18T19:16:37.245" v="1364" actId="21"/>
          <ac:picMkLst>
            <pc:docMk/>
            <pc:sldMk cId="1577488942" sldId="296"/>
            <ac:picMk id="8" creationId="{03E83CA6-DC8B-69B2-49DB-34A8CAB528AD}"/>
          </ac:picMkLst>
        </pc:picChg>
      </pc:sldChg>
      <pc:sldChg chg="addSp modSp mod">
        <pc:chgData name="Deborah Shaw" userId="79bf7848-a030-4096-934a-3abbfde4984a" providerId="ADAL" clId="{131007C6-693E-4691-8002-BBD1620B7A8C}" dt="2024-04-18T17:24:10.549" v="124" actId="1076"/>
        <pc:sldMkLst>
          <pc:docMk/>
          <pc:sldMk cId="192974669" sldId="298"/>
        </pc:sldMkLst>
        <pc:spChg chg="mod">
          <ac:chgData name="Deborah Shaw" userId="79bf7848-a030-4096-934a-3abbfde4984a" providerId="ADAL" clId="{131007C6-693E-4691-8002-BBD1620B7A8C}" dt="2024-04-18T17:24:04.237" v="123" actId="1076"/>
          <ac:spMkLst>
            <pc:docMk/>
            <pc:sldMk cId="192974669" sldId="298"/>
            <ac:spMk id="12" creationId="{E69C98C0-9FE1-473F-8D25-1CF6A1AA7359}"/>
          </ac:spMkLst>
        </pc:spChg>
        <pc:spChg chg="mod">
          <ac:chgData name="Deborah Shaw" userId="79bf7848-a030-4096-934a-3abbfde4984a" providerId="ADAL" clId="{131007C6-693E-4691-8002-BBD1620B7A8C}" dt="2024-04-18T17:23:59.485" v="122" actId="1076"/>
          <ac:spMkLst>
            <pc:docMk/>
            <pc:sldMk cId="192974669" sldId="298"/>
            <ac:spMk id="15" creationId="{FABAECF9-828C-4291-8419-99A51EE76142}"/>
          </ac:spMkLst>
        </pc:spChg>
        <pc:spChg chg="mod">
          <ac:chgData name="Deborah Shaw" userId="79bf7848-a030-4096-934a-3abbfde4984a" providerId="ADAL" clId="{131007C6-693E-4691-8002-BBD1620B7A8C}" dt="2024-04-18T17:24:10.549" v="124" actId="1076"/>
          <ac:spMkLst>
            <pc:docMk/>
            <pc:sldMk cId="192974669" sldId="298"/>
            <ac:spMk id="21" creationId="{112DA493-9FA4-452C-852A-4AD121D8A99F}"/>
          </ac:spMkLst>
        </pc:spChg>
        <pc:spChg chg="mod">
          <ac:chgData name="Deborah Shaw" userId="79bf7848-a030-4096-934a-3abbfde4984a" providerId="ADAL" clId="{131007C6-693E-4691-8002-BBD1620B7A8C}" dt="2024-04-18T17:20:58.552" v="102" actId="164"/>
          <ac:spMkLst>
            <pc:docMk/>
            <pc:sldMk cId="192974669" sldId="298"/>
            <ac:spMk id="22" creationId="{7B7AFAA7-068B-426D-AC9F-04874C2BBB0B}"/>
          </ac:spMkLst>
        </pc:spChg>
        <pc:spChg chg="mod">
          <ac:chgData name="Deborah Shaw" userId="79bf7848-a030-4096-934a-3abbfde4984a" providerId="ADAL" clId="{131007C6-693E-4691-8002-BBD1620B7A8C}" dt="2024-04-18T17:23:13.621" v="111" actId="1076"/>
          <ac:spMkLst>
            <pc:docMk/>
            <pc:sldMk cId="192974669" sldId="298"/>
            <ac:spMk id="23" creationId="{21DB0CB7-B27E-485A-AEFE-553AFB5707E2}"/>
          </ac:spMkLst>
        </pc:spChg>
        <pc:grpChg chg="add mod">
          <ac:chgData name="Deborah Shaw" userId="79bf7848-a030-4096-934a-3abbfde4984a" providerId="ADAL" clId="{131007C6-693E-4691-8002-BBD1620B7A8C}" dt="2024-04-18T17:21:12.241" v="105" actId="14100"/>
          <ac:grpSpMkLst>
            <pc:docMk/>
            <pc:sldMk cId="192974669" sldId="298"/>
            <ac:grpSpMk id="2" creationId="{6FC09A3E-3055-939D-C750-76B52E3C5DE1}"/>
          </ac:grpSpMkLst>
        </pc:grpChg>
        <pc:picChg chg="mod">
          <ac:chgData name="Deborah Shaw" userId="79bf7848-a030-4096-934a-3abbfde4984a" providerId="ADAL" clId="{131007C6-693E-4691-8002-BBD1620B7A8C}" dt="2024-04-18T17:23:55.909" v="121" actId="1076"/>
          <ac:picMkLst>
            <pc:docMk/>
            <pc:sldMk cId="192974669" sldId="298"/>
            <ac:picMk id="8" creationId="{C67E0129-2020-43C7-8E1A-C86AFDECCFEA}"/>
          </ac:picMkLst>
        </pc:picChg>
      </pc:sldChg>
      <pc:sldChg chg="modSp mod">
        <pc:chgData name="Deborah Shaw" userId="79bf7848-a030-4096-934a-3abbfde4984a" providerId="ADAL" clId="{131007C6-693E-4691-8002-BBD1620B7A8C}" dt="2024-04-18T17:12:17.325" v="13" actId="20577"/>
        <pc:sldMkLst>
          <pc:docMk/>
          <pc:sldMk cId="3629754069" sldId="300"/>
        </pc:sldMkLst>
        <pc:spChg chg="mod">
          <ac:chgData name="Deborah Shaw" userId="79bf7848-a030-4096-934a-3abbfde4984a" providerId="ADAL" clId="{131007C6-693E-4691-8002-BBD1620B7A8C}" dt="2024-04-18T17:12:17.325" v="13" actId="20577"/>
          <ac:spMkLst>
            <pc:docMk/>
            <pc:sldMk cId="3629754069" sldId="300"/>
            <ac:spMk id="3" creationId="{117E80A5-0A88-072D-D373-1B79DB1B2DCA}"/>
          </ac:spMkLst>
        </pc:spChg>
        <pc:spChg chg="mod">
          <ac:chgData name="Deborah Shaw" userId="79bf7848-a030-4096-934a-3abbfde4984a" providerId="ADAL" clId="{131007C6-693E-4691-8002-BBD1620B7A8C}" dt="2024-04-18T17:11:53.311" v="6" actId="404"/>
          <ac:spMkLst>
            <pc:docMk/>
            <pc:sldMk cId="3629754069" sldId="300"/>
            <ac:spMk id="7" creationId="{6D1C5468-2E27-9AF9-E8A7-9D00C2F6695F}"/>
          </ac:spMkLst>
        </pc:spChg>
      </pc:sldChg>
      <pc:sldChg chg="add del">
        <pc:chgData name="Deborah Shaw" userId="79bf7848-a030-4096-934a-3abbfde4984a" providerId="ADAL" clId="{131007C6-693E-4691-8002-BBD1620B7A8C}" dt="2024-04-18T19:15:06.435" v="1361" actId="2696"/>
        <pc:sldMkLst>
          <pc:docMk/>
          <pc:sldMk cId="555031898" sldId="301"/>
        </pc:sldMkLst>
      </pc:sldChg>
      <pc:sldChg chg="add del">
        <pc:chgData name="Deborah Shaw" userId="79bf7848-a030-4096-934a-3abbfde4984a" providerId="ADAL" clId="{131007C6-693E-4691-8002-BBD1620B7A8C}" dt="2024-04-18T19:22:06.535" v="1957" actId="2696"/>
        <pc:sldMkLst>
          <pc:docMk/>
          <pc:sldMk cId="1830180084" sldId="301"/>
        </pc:sldMkLst>
      </pc:sldChg>
    </pc:docChg>
  </pc:docChgLst>
  <pc:docChgLst>
    <pc:chgData name="Gillian Alcorn" userId="S::gill_alcorn@wycliffeassociates.org::6bd34c75-7694-4bed-b49b-bd31e3f4958d" providerId="AD" clId="Web-{4FD97B26-EE57-3DEB-11B9-24D389A6DEFC}"/>
    <pc:docChg chg="modSld">
      <pc:chgData name="Gillian Alcorn" userId="S::gill_alcorn@wycliffeassociates.org::6bd34c75-7694-4bed-b49b-bd31e3f4958d" providerId="AD" clId="Web-{4FD97B26-EE57-3DEB-11B9-24D389A6DEFC}" dt="2023-10-26T09:55:25.765" v="3" actId="14100"/>
      <pc:docMkLst>
        <pc:docMk/>
      </pc:docMkLst>
      <pc:sldChg chg="modSp">
        <pc:chgData name="Gillian Alcorn" userId="S::gill_alcorn@wycliffeassociates.org::6bd34c75-7694-4bed-b49b-bd31e3f4958d" providerId="AD" clId="Web-{4FD97B26-EE57-3DEB-11B9-24D389A6DEFC}" dt="2023-10-26T09:55:25.765" v="3" actId="14100"/>
        <pc:sldMkLst>
          <pc:docMk/>
          <pc:sldMk cId="821038958" sldId="295"/>
        </pc:sldMkLst>
        <pc:picChg chg="mod">
          <ac:chgData name="Gillian Alcorn" userId="S::gill_alcorn@wycliffeassociates.org::6bd34c75-7694-4bed-b49b-bd31e3f4958d" providerId="AD" clId="Web-{4FD97B26-EE57-3DEB-11B9-24D389A6DEFC}" dt="2023-10-26T09:55:25.765" v="3" actId="14100"/>
          <ac:picMkLst>
            <pc:docMk/>
            <pc:sldMk cId="821038958" sldId="295"/>
            <ac:picMk id="16" creationId="{7DBBE906-373A-1EF9-89FC-84389E1A22CA}"/>
          </ac:picMkLst>
        </pc:picChg>
      </pc:sldChg>
    </pc:docChg>
  </pc:docChgLst>
  <pc:docChgLst>
    <pc:chgData name="Deborah Shaw" userId="S::deborah_shaw@wycliffeassociates.org::79bf7848-a030-4096-934a-3abbfde4984a" providerId="AD" clId="Web-{8A6B57D1-963B-BCED-37FC-F40895620D9A}"/>
    <pc:docChg chg="delSld">
      <pc:chgData name="Deborah Shaw" userId="S::deborah_shaw@wycliffeassociates.org::79bf7848-a030-4096-934a-3abbfde4984a" providerId="AD" clId="Web-{8A6B57D1-963B-BCED-37FC-F40895620D9A}" dt="2023-12-18T20:24:49.599" v="0"/>
      <pc:docMkLst>
        <pc:docMk/>
      </pc:docMkLst>
      <pc:sldChg chg="del">
        <pc:chgData name="Deborah Shaw" userId="S::deborah_shaw@wycliffeassociates.org::79bf7848-a030-4096-934a-3abbfde4984a" providerId="AD" clId="Web-{8A6B57D1-963B-BCED-37FC-F40895620D9A}" dt="2023-12-18T20:24:49.599" v="0"/>
        <pc:sldMkLst>
          <pc:docMk/>
          <pc:sldMk cId="3072800876" sldId="280"/>
        </pc:sldMkLst>
      </pc:sldChg>
    </pc:docChg>
  </pc:docChgLst>
  <pc:docChgLst>
    <pc:chgData name="Deborah Shaw" userId="S::deborah_shaw@wycliffeassociates.org::79bf7848-a030-4096-934a-3abbfde4984a" providerId="AD" clId="Web-{DCE2F823-BFED-F7F6-88DC-3E4FA78432A1}"/>
    <pc:docChg chg="sldOrd">
      <pc:chgData name="Deborah Shaw" userId="S::deborah_shaw@wycliffeassociates.org::79bf7848-a030-4096-934a-3abbfde4984a" providerId="AD" clId="Web-{DCE2F823-BFED-F7F6-88DC-3E4FA78432A1}" dt="2023-12-17T22:10:21.465" v="0"/>
      <pc:docMkLst>
        <pc:docMk/>
      </pc:docMkLst>
      <pc:sldChg chg="ord">
        <pc:chgData name="Deborah Shaw" userId="S::deborah_shaw@wycliffeassociates.org::79bf7848-a030-4096-934a-3abbfde4984a" providerId="AD" clId="Web-{DCE2F823-BFED-F7F6-88DC-3E4FA78432A1}" dt="2023-12-17T22:10:21.465" v="0"/>
        <pc:sldMkLst>
          <pc:docMk/>
          <pc:sldMk cId="3829610916" sldId="299"/>
        </pc:sldMkLst>
      </pc:sldChg>
    </pc:docChg>
  </pc:docChgLst>
  <pc:docChgLst>
    <pc:chgData name="Deborah Shaw" userId="79bf7848-a030-4096-934a-3abbfde4984a" providerId="ADAL" clId="{520470B9-B1B4-445A-A229-4C83E2575939}"/>
    <pc:docChg chg="modSld">
      <pc:chgData name="Deborah Shaw" userId="79bf7848-a030-4096-934a-3abbfde4984a" providerId="ADAL" clId="{520470B9-B1B4-445A-A229-4C83E2575939}" dt="2024-02-27T15:55:34.589" v="27"/>
      <pc:docMkLst>
        <pc:docMk/>
      </pc:docMkLst>
      <pc:sldChg chg="modAnim">
        <pc:chgData name="Deborah Shaw" userId="79bf7848-a030-4096-934a-3abbfde4984a" providerId="ADAL" clId="{520470B9-B1B4-445A-A229-4C83E2575939}" dt="2024-02-27T15:47:05.378" v="6"/>
        <pc:sldMkLst>
          <pc:docMk/>
          <pc:sldMk cId="3709445605" sldId="264"/>
        </pc:sldMkLst>
      </pc:sldChg>
      <pc:sldChg chg="modAnim">
        <pc:chgData name="Deborah Shaw" userId="79bf7848-a030-4096-934a-3abbfde4984a" providerId="ADAL" clId="{520470B9-B1B4-445A-A229-4C83E2575939}" dt="2024-02-27T15:46:52.737" v="5"/>
        <pc:sldMkLst>
          <pc:docMk/>
          <pc:sldMk cId="2055898700" sldId="286"/>
        </pc:sldMkLst>
      </pc:sldChg>
      <pc:sldChg chg="modAnim">
        <pc:chgData name="Deborah Shaw" userId="79bf7848-a030-4096-934a-3abbfde4984a" providerId="ADAL" clId="{520470B9-B1B4-445A-A229-4C83E2575939}" dt="2024-02-27T15:55:34.589" v="27"/>
        <pc:sldMkLst>
          <pc:docMk/>
          <pc:sldMk cId="1984317692" sldId="292"/>
        </pc:sldMkLst>
      </pc:sldChg>
      <pc:sldChg chg="modAnim">
        <pc:chgData name="Deborah Shaw" userId="79bf7848-a030-4096-934a-3abbfde4984a" providerId="ADAL" clId="{520470B9-B1B4-445A-A229-4C83E2575939}" dt="2024-02-27T15:47:38.851" v="12"/>
        <pc:sldMkLst>
          <pc:docMk/>
          <pc:sldMk cId="2897613016" sldId="293"/>
        </pc:sldMkLst>
      </pc:sldChg>
      <pc:sldChg chg="modAnim">
        <pc:chgData name="Deborah Shaw" userId="79bf7848-a030-4096-934a-3abbfde4984a" providerId="ADAL" clId="{520470B9-B1B4-445A-A229-4C83E2575939}" dt="2024-02-27T15:54:56.253" v="19"/>
        <pc:sldMkLst>
          <pc:docMk/>
          <pc:sldMk cId="821038958" sldId="295"/>
        </pc:sldMkLst>
      </pc:sldChg>
      <pc:sldChg chg="modAnim">
        <pc:chgData name="Deborah Shaw" userId="79bf7848-a030-4096-934a-3abbfde4984a" providerId="ADAL" clId="{520470B9-B1B4-445A-A229-4C83E2575939}" dt="2024-02-27T15:55:06.205" v="21"/>
        <pc:sldMkLst>
          <pc:docMk/>
          <pc:sldMk cId="1577488942" sldId="296"/>
        </pc:sldMkLst>
      </pc:sldChg>
      <pc:sldChg chg="modAnim">
        <pc:chgData name="Deborah Shaw" userId="79bf7848-a030-4096-934a-3abbfde4984a" providerId="ADAL" clId="{520470B9-B1B4-445A-A229-4C83E2575939}" dt="2024-02-27T15:47:19.831" v="8"/>
        <pc:sldMkLst>
          <pc:docMk/>
          <pc:sldMk cId="192974669" sldId="298"/>
        </pc:sldMkLst>
      </pc:sldChg>
    </pc:docChg>
  </pc:docChgLst>
  <pc:docChgLst>
    <pc:chgData name="Deborah Shaw" userId="79bf7848-a030-4096-934a-3abbfde4984a" providerId="ADAL" clId="{791D38F5-7A2A-4EC0-B544-69308D81CC38}"/>
    <pc:docChg chg="custSel delSld modSld">
      <pc:chgData name="Deborah Shaw" userId="79bf7848-a030-4096-934a-3abbfde4984a" providerId="ADAL" clId="{791D38F5-7A2A-4EC0-B544-69308D81CC38}" dt="2023-12-26T11:49:32.708" v="8" actId="2696"/>
      <pc:docMkLst>
        <pc:docMk/>
      </pc:docMkLst>
      <pc:sldChg chg="delSp del mod">
        <pc:chgData name="Deborah Shaw" userId="79bf7848-a030-4096-934a-3abbfde4984a" providerId="ADAL" clId="{791D38F5-7A2A-4EC0-B544-69308D81CC38}" dt="2023-12-26T11:49:32.708" v="8" actId="2696"/>
        <pc:sldMkLst>
          <pc:docMk/>
          <pc:sldMk cId="2126766571" sldId="260"/>
        </pc:sldMkLst>
        <pc:picChg chg="del">
          <ac:chgData name="Deborah Shaw" userId="79bf7848-a030-4096-934a-3abbfde4984a" providerId="ADAL" clId="{791D38F5-7A2A-4EC0-B544-69308D81CC38}" dt="2023-12-26T11:48:30.392" v="1" actId="21"/>
          <ac:picMkLst>
            <pc:docMk/>
            <pc:sldMk cId="2126766571" sldId="260"/>
            <ac:picMk id="3" creationId="{FCD270D0-DE69-4124-AC4D-00EB782D4099}"/>
          </ac:picMkLst>
        </pc:picChg>
      </pc:sldChg>
      <pc:sldChg chg="del">
        <pc:chgData name="Deborah Shaw" userId="79bf7848-a030-4096-934a-3abbfde4984a" providerId="ADAL" clId="{791D38F5-7A2A-4EC0-B544-69308D81CC38}" dt="2023-12-26T11:48:25.310" v="0" actId="2696"/>
        <pc:sldMkLst>
          <pc:docMk/>
          <pc:sldMk cId="3829610916" sldId="299"/>
        </pc:sldMkLst>
      </pc:sldChg>
      <pc:sldChg chg="modSp mod">
        <pc:chgData name="Deborah Shaw" userId="79bf7848-a030-4096-934a-3abbfde4984a" providerId="ADAL" clId="{791D38F5-7A2A-4EC0-B544-69308D81CC38}" dt="2023-12-26T11:49:27.907" v="7" actId="207"/>
        <pc:sldMkLst>
          <pc:docMk/>
          <pc:sldMk cId="3629754069" sldId="300"/>
        </pc:sldMkLst>
        <pc:spChg chg="mod">
          <ac:chgData name="Deborah Shaw" userId="79bf7848-a030-4096-934a-3abbfde4984a" providerId="ADAL" clId="{791D38F5-7A2A-4EC0-B544-69308D81CC38}" dt="2023-12-26T11:49:27.907" v="7" actId="207"/>
          <ac:spMkLst>
            <pc:docMk/>
            <pc:sldMk cId="3629754069" sldId="300"/>
            <ac:spMk id="3" creationId="{117E80A5-0A88-072D-D373-1B79DB1B2DCA}"/>
          </ac:spMkLst>
        </pc:spChg>
        <pc:picChg chg="mod">
          <ac:chgData name="Deborah Shaw" userId="79bf7848-a030-4096-934a-3abbfde4984a" providerId="ADAL" clId="{791D38F5-7A2A-4EC0-B544-69308D81CC38}" dt="2023-12-26T11:48:37.622" v="2" actId="14826"/>
          <ac:picMkLst>
            <pc:docMk/>
            <pc:sldMk cId="3629754069" sldId="300"/>
            <ac:picMk id="6" creationId="{4B1342BB-B465-1A3D-28BC-F5045ABD0A0E}"/>
          </ac:picMkLst>
        </pc:picChg>
      </pc:sldChg>
    </pc:docChg>
  </pc:docChgLst>
  <pc:docChgLst>
    <pc:chgData clId="Web-{DCE2F823-BFED-F7F6-88DC-3E4FA78432A1}"/>
    <pc:docChg chg="addSld">
      <pc:chgData name="" userId="" providerId="" clId="Web-{DCE2F823-BFED-F7F6-88DC-3E4FA78432A1}" dt="2023-12-17T22:10:18.262" v="0"/>
      <pc:docMkLst>
        <pc:docMk/>
      </pc:docMkLst>
      <pc:sldChg chg="add">
        <pc:chgData name="" userId="" providerId="" clId="Web-{DCE2F823-BFED-F7F6-88DC-3E4FA78432A1}" dt="2023-12-17T22:10:18.262" v="0"/>
        <pc:sldMkLst>
          <pc:docMk/>
          <pc:sldMk cId="3829610916" sldId="299"/>
        </pc:sldMkLst>
      </pc:sldChg>
    </pc:docChg>
  </pc:docChgLst>
  <pc:docChgLst>
    <pc:chgData name="Deborah Shaw" userId="S::deborah_shaw@wycliffeassociates.org::79bf7848-a030-4096-934a-3abbfde4984a" providerId="AD" clId="Web-{2B1E2EF3-34A2-B53A-8393-ED30C4A03C9B}"/>
    <pc:docChg chg="addSld modSld addMainMaster">
      <pc:chgData name="Deborah Shaw" userId="S::deborah_shaw@wycliffeassociates.org::79bf7848-a030-4096-934a-3abbfde4984a" providerId="AD" clId="Web-{2B1E2EF3-34A2-B53A-8393-ED30C4A03C9B}" dt="2023-12-19T05:04:48.500" v="8" actId="1076"/>
      <pc:docMkLst>
        <pc:docMk/>
      </pc:docMkLst>
      <pc:sldChg chg="delSp modSp add">
        <pc:chgData name="Deborah Shaw" userId="S::deborah_shaw@wycliffeassociates.org::79bf7848-a030-4096-934a-3abbfde4984a" providerId="AD" clId="Web-{2B1E2EF3-34A2-B53A-8393-ED30C4A03C9B}" dt="2023-12-19T05:04:48.500" v="8" actId="1076"/>
        <pc:sldMkLst>
          <pc:docMk/>
          <pc:sldMk cId="3629754069" sldId="300"/>
        </pc:sldMkLst>
        <pc:spChg chg="mod">
          <ac:chgData name="Deborah Shaw" userId="S::deborah_shaw@wycliffeassociates.org::79bf7848-a030-4096-934a-3abbfde4984a" providerId="AD" clId="Web-{2B1E2EF3-34A2-B53A-8393-ED30C4A03C9B}" dt="2023-12-19T05:04:24.389" v="3" actId="20577"/>
          <ac:spMkLst>
            <pc:docMk/>
            <pc:sldMk cId="3629754069" sldId="300"/>
            <ac:spMk id="3" creationId="{117E80A5-0A88-072D-D373-1B79DB1B2DCA}"/>
          </ac:spMkLst>
        </pc:spChg>
        <pc:spChg chg="mod">
          <ac:chgData name="Deborah Shaw" userId="S::deborah_shaw@wycliffeassociates.org::79bf7848-a030-4096-934a-3abbfde4984a" providerId="AD" clId="Web-{2B1E2EF3-34A2-B53A-8393-ED30C4A03C9B}" dt="2023-12-19T05:04:48.500" v="8" actId="1076"/>
          <ac:spMkLst>
            <pc:docMk/>
            <pc:sldMk cId="3629754069" sldId="300"/>
            <ac:spMk id="7" creationId="{6D1C5468-2E27-9AF9-E8A7-9D00C2F6695F}"/>
          </ac:spMkLst>
        </pc:spChg>
        <pc:spChg chg="del">
          <ac:chgData name="Deborah Shaw" userId="S::deborah_shaw@wycliffeassociates.org::79bf7848-a030-4096-934a-3abbfde4984a" providerId="AD" clId="Web-{2B1E2EF3-34A2-B53A-8393-ED30C4A03C9B}" dt="2023-12-19T05:04:43.687" v="7"/>
          <ac:spMkLst>
            <pc:docMk/>
            <pc:sldMk cId="3629754069" sldId="300"/>
            <ac:spMk id="9" creationId="{EA4776F2-8249-1257-551D-80D9CD0F0596}"/>
          </ac:spMkLst>
        </pc:spChg>
      </pc:sldChg>
      <pc:sldMasterChg chg="add addSldLayout">
        <pc:chgData name="Deborah Shaw" userId="S::deborah_shaw@wycliffeassociates.org::79bf7848-a030-4096-934a-3abbfde4984a" providerId="AD" clId="Web-{2B1E2EF3-34A2-B53A-8393-ED30C4A03C9B}" dt="2023-12-19T05:04:13.405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2B1E2EF3-34A2-B53A-8393-ED30C4A03C9B}" dt="2023-12-19T05:04:13.405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61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3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لكن كل الأشياء المكشوفة تظهر بالنور ، لأن كل ما يظهر هو نور (أفسس 5:13).</a:t>
            </a:r>
            <a:endParaRPr lang="en-US" sz="3600" dirty="0">
              <a:solidFill>
                <a:schemeClr val="accent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r" rtl="1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كل الكتاب المقدس مأخوذ من نسخة® الملك جيمس الجديدة. © 1982 بواسطة </a:t>
            </a:r>
            <a:r>
              <a:rPr lang="en-US" sz="1800" dirty="0">
                <a:latin typeface="Calibri"/>
                <a:ea typeface="Times New Roman" panose="02020603050405020304" pitchFamily="18" charset="0"/>
                <a:cs typeface="Arial"/>
              </a:rPr>
              <a:t>Thomas Nelson، Inc. </a:t>
            </a:r>
            <a:r>
              <a:rPr lang="ar-SA" sz="1800" dirty="0">
                <a:latin typeface="Calibri"/>
                <a:ea typeface="Times New Roman" panose="02020603050405020304" pitchFamily="18" charset="0"/>
                <a:cs typeface="Arial"/>
              </a:rPr>
              <a:t>مستخدمة بإذن. كل الحقوق محفوظة.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8244" y="4298060"/>
            <a:ext cx="3040036" cy="1569660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sz="4800" b="1" dirty="0">
                <a:solidFill>
                  <a:srgbClr val="B95659"/>
                </a:solidFill>
                <a:ea typeface="+mj-ea"/>
                <a:cs typeface="Arial"/>
              </a:rPr>
              <a:t>التحقق من الموارد</a:t>
            </a:r>
            <a:endParaRPr lang="en-US" sz="4800" dirty="0">
              <a:solidFill>
                <a:srgbClr val="B95659"/>
              </a:solidFill>
              <a:latin typeface="Arial"/>
              <a:ea typeface="+mj-ea"/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6750259-28B3-4499-AB0A-AB3DE25CEEC6}"/>
              </a:ext>
            </a:extLst>
          </p:cNvPr>
          <p:cNvSpPr/>
          <p:nvPr/>
        </p:nvSpPr>
        <p:spPr>
          <a:xfrm>
            <a:off x="0" y="1745788"/>
            <a:ext cx="9144000" cy="448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EE4E4-C5DC-4A7D-B97C-AB4051708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61" y="1915473"/>
            <a:ext cx="1207657" cy="1207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F09B2-8964-42C2-9C49-E14CEAF9B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680" y="1915473"/>
            <a:ext cx="1207657" cy="120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672E99-7192-4CC3-88BD-AC03193B2D44}"/>
              </a:ext>
            </a:extLst>
          </p:cNvPr>
          <p:cNvSpPr txBox="1"/>
          <p:nvPr/>
        </p:nvSpPr>
        <p:spPr>
          <a:xfrm>
            <a:off x="1714682" y="3120189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Notes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D1A4E-220D-4871-812F-BC0396586650}"/>
              </a:ext>
            </a:extLst>
          </p:cNvPr>
          <p:cNvSpPr txBox="1"/>
          <p:nvPr/>
        </p:nvSpPr>
        <p:spPr>
          <a:xfrm>
            <a:off x="5195055" y="3995866"/>
            <a:ext cx="2237014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 rtl="1">
              <a:spcBef>
                <a:spcPts val="0"/>
              </a:spcBef>
              <a:spcAft>
                <a:spcPts val="0"/>
              </a:spcAft>
            </a:pPr>
            <a:r>
              <a:rPr lang="ar-SA" sz="32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ترجمة الكلمات</a:t>
            </a:r>
            <a:endParaRPr lang="en-US" sz="32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13A686-80EC-4DFC-4C08-4BDCF4F7DEF3}"/>
              </a:ext>
            </a:extLst>
          </p:cNvPr>
          <p:cNvSpPr/>
          <p:nvPr/>
        </p:nvSpPr>
        <p:spPr>
          <a:xfrm>
            <a:off x="1528104" y="4943345"/>
            <a:ext cx="2604667" cy="715089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3600" b="1" dirty="0">
                <a:solidFill>
                  <a:schemeClr val="bg1"/>
                </a:solidFill>
                <a:latin typeface="Arial" panose="020B0604020202020204" pitchFamily="34" charset="0"/>
              </a:rPr>
              <a:t>التحقق من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ar-SA" sz="3600" b="1" dirty="0">
                <a:solidFill>
                  <a:schemeClr val="bg1"/>
                </a:solidFill>
                <a:latin typeface="Arial" panose="020B0604020202020204" pitchFamily="34" charset="0"/>
              </a:rPr>
              <a:t>فهم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46B97D-3A39-99DE-B233-729E680D6278}"/>
              </a:ext>
            </a:extLst>
          </p:cNvPr>
          <p:cNvSpPr/>
          <p:nvPr/>
        </p:nvSpPr>
        <p:spPr>
          <a:xfrm>
            <a:off x="4858519" y="4977396"/>
            <a:ext cx="2910086" cy="646986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SA" sz="3200" b="1" dirty="0">
                <a:solidFill>
                  <a:schemeClr val="bg1"/>
                </a:solidFill>
                <a:latin typeface="Arial" panose="020B0604020202020204" pitchFamily="34" charset="0"/>
              </a:rPr>
              <a:t>التحقق من المعاني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1165C-A473-E0B5-DCD3-1343A3308255}"/>
              </a:ext>
            </a:extLst>
          </p:cNvPr>
          <p:cNvSpPr txBox="1"/>
          <p:nvPr/>
        </p:nvSpPr>
        <p:spPr>
          <a:xfrm>
            <a:off x="1518180" y="372489"/>
            <a:ext cx="61076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4400" b="1" dirty="0">
                <a:solidFill>
                  <a:srgbClr val="B95659"/>
                </a:solidFill>
                <a:latin typeface="+mj-lt"/>
              </a:rPr>
              <a:t> WA </a:t>
            </a:r>
            <a:r>
              <a:rPr lang="ar-SA" sz="4400" b="1" dirty="0">
                <a:solidFill>
                  <a:srgbClr val="B95659"/>
                </a:solidFill>
                <a:latin typeface="+mj-lt"/>
              </a:rPr>
              <a:t>التحقق من الموارد</a:t>
            </a:r>
            <a:endParaRPr lang="en-US" sz="4400" b="1" dirty="0">
              <a:solidFill>
                <a:srgbClr val="B95659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A89CA-4B99-84BE-FD8E-ACF5A97AF1C1}"/>
              </a:ext>
            </a:extLst>
          </p:cNvPr>
          <p:cNvSpPr txBox="1"/>
          <p:nvPr/>
        </p:nvSpPr>
        <p:spPr>
          <a:xfrm>
            <a:off x="1528104" y="3995866"/>
            <a:ext cx="2604667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 rtl="1">
              <a:spcBef>
                <a:spcPts val="0"/>
              </a:spcBef>
              <a:spcAft>
                <a:spcPts val="0"/>
              </a:spcAft>
            </a:pPr>
            <a:r>
              <a:rPr lang="ar-SA" sz="3200" b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ملاحظات الترجمة</a:t>
            </a:r>
            <a:endParaRPr lang="en-US" sz="32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5E46E-3523-B5CF-B620-31F1FCBB0763}"/>
              </a:ext>
            </a:extLst>
          </p:cNvPr>
          <p:cNvSpPr txBox="1"/>
          <p:nvPr/>
        </p:nvSpPr>
        <p:spPr>
          <a:xfrm>
            <a:off x="5172001" y="3117242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Words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89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4800"/>
              <a:t>خطوات ماست</a:t>
            </a:r>
            <a:endParaRPr lang="en-US" sz="4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A4F8F1-915F-4C96-28A1-2E2827C0681D}"/>
              </a:ext>
            </a:extLst>
          </p:cNvPr>
          <p:cNvGrpSpPr/>
          <p:nvPr/>
        </p:nvGrpSpPr>
        <p:grpSpPr>
          <a:xfrm flipH="1">
            <a:off x="312821" y="1507044"/>
            <a:ext cx="8518358" cy="4774341"/>
            <a:chOff x="355096" y="1507044"/>
            <a:chExt cx="8601200" cy="47743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D3DDF-024B-408D-B16F-2F02241EB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5" r="8389"/>
            <a:stretch/>
          </p:blipFill>
          <p:spPr>
            <a:xfrm>
              <a:off x="3317218" y="1507044"/>
              <a:ext cx="2509565" cy="2510298"/>
            </a:xfrm>
            <a:prstGeom prst="ellipse">
              <a:avLst/>
            </a:prstGeom>
            <a:ln w="5715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9E5928-572B-4880-A6BF-E5F72A8F1D3C}"/>
                </a:ext>
              </a:extLst>
            </p:cNvPr>
            <p:cNvSpPr txBox="1"/>
            <p:nvPr/>
          </p:nvSpPr>
          <p:spPr>
            <a:xfrm>
              <a:off x="527653" y="2520843"/>
              <a:ext cx="2509565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1"/>
              <a:r>
                <a:rPr lang="ar-SA" sz="32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خطوات الصياغة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A0CBE0-7A09-4871-B7C3-99687A33D0D1}"/>
                </a:ext>
              </a:extLst>
            </p:cNvPr>
            <p:cNvSpPr txBox="1"/>
            <p:nvPr/>
          </p:nvSpPr>
          <p:spPr>
            <a:xfrm>
              <a:off x="6027963" y="2490065"/>
              <a:ext cx="2835932" cy="6463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1"/>
              <a:r>
                <a:rPr lang="ar-SA" sz="3200" b="1" dirty="0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خطوات</a:t>
              </a:r>
              <a:r>
                <a:rPr lang="ar-SA" sz="3600" b="1" dirty="0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 التحقق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32A223-F66F-4B13-8B58-2FF096AC2185}"/>
                </a:ext>
              </a:extLst>
            </p:cNvPr>
            <p:cNvSpPr txBox="1"/>
            <p:nvPr/>
          </p:nvSpPr>
          <p:spPr>
            <a:xfrm>
              <a:off x="355096" y="3305466"/>
              <a:ext cx="2843894" cy="2375330"/>
            </a:xfrm>
            <a:prstGeom prst="rect">
              <a:avLst/>
            </a:prstGeom>
            <a:noFill/>
          </p:spPr>
          <p:txBody>
            <a:bodyPr wrap="square" anchor="t" anchorCtr="1">
              <a:spAutoFit/>
            </a:bodyPr>
            <a:lstStyle/>
            <a:p>
              <a:pPr marL="228600" indent="-228600" algn="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أكل
اللفظية
قطعه
مشروع أعمى</a:t>
              </a:r>
              <a:endParaRPr lang="en-US" sz="2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661102-9561-4346-927F-38B586F30AA6}"/>
                </a:ext>
              </a:extLst>
            </p:cNvPr>
            <p:cNvSpPr txBox="1"/>
            <p:nvPr/>
          </p:nvSpPr>
          <p:spPr>
            <a:xfrm>
              <a:off x="6023987" y="3305466"/>
              <a:ext cx="2843894" cy="2677656"/>
            </a:xfrm>
            <a:prstGeom prst="rect">
              <a:avLst/>
            </a:prstGeom>
            <a:noFill/>
          </p:spPr>
          <p:txBody>
            <a:bodyPr wrap="square" anchor="t" anchorCtr="1">
              <a:spAutoFit/>
            </a:bodyPr>
            <a:lstStyle/>
            <a:p>
              <a:pPr marL="228600" indent="-228600" algn="r" rtl="1">
                <a:buFont typeface="Arial" panose="020B0604020202020204" pitchFamily="34" charset="0"/>
                <a:buChar char="•"/>
              </a:pPr>
              <a:r>
                <a:rPr lang="ar-SA" sz="2800" dirty="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التحرير الذاتي
تحرير الأقران
التحقق من الكلمات الرئيسية
فحص الآية تلو الأخرى</a:t>
              </a:r>
              <a:endParaRPr lang="en-US" sz="2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F97E84C-ADF4-1FFD-D183-CA2BB08DB26A}"/>
                </a:ext>
              </a:extLst>
            </p:cNvPr>
            <p:cNvSpPr/>
            <p:nvPr/>
          </p:nvSpPr>
          <p:spPr>
            <a:xfrm>
              <a:off x="5755896" y="1753298"/>
              <a:ext cx="3200400" cy="452808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C09A3E-3055-939D-C750-76B52E3C5DE1}"/>
              </a:ext>
            </a:extLst>
          </p:cNvPr>
          <p:cNvGrpSpPr/>
          <p:nvPr/>
        </p:nvGrpSpPr>
        <p:grpSpPr>
          <a:xfrm flipH="1">
            <a:off x="40330" y="81636"/>
            <a:ext cx="9103669" cy="6247864"/>
            <a:chOff x="-20564" y="81636"/>
            <a:chExt cx="9258142" cy="62478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9C98C0-9FE1-473F-8D25-1CF6A1AA7359}"/>
                </a:ext>
              </a:extLst>
            </p:cNvPr>
            <p:cNvSpPr/>
            <p:nvPr/>
          </p:nvSpPr>
          <p:spPr>
            <a:xfrm>
              <a:off x="4596007" y="1748083"/>
              <a:ext cx="4572000" cy="5637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BAECF9-828C-4291-8419-99A51EE76142}"/>
                </a:ext>
              </a:extLst>
            </p:cNvPr>
            <p:cNvSpPr txBox="1"/>
            <p:nvPr/>
          </p:nvSpPr>
          <p:spPr>
            <a:xfrm>
              <a:off x="6022280" y="1706788"/>
              <a:ext cx="2835932" cy="6463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1"/>
              <a:r>
                <a:rPr lang="ar-SA" sz="3600" b="1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خطوات التحقق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DA493-9FA4-452C-852A-4AD121D8A99F}"/>
                </a:ext>
              </a:extLst>
            </p:cNvPr>
            <p:cNvSpPr txBox="1"/>
            <p:nvPr/>
          </p:nvSpPr>
          <p:spPr>
            <a:xfrm>
              <a:off x="5642916" y="2800140"/>
              <a:ext cx="3594662" cy="3162725"/>
            </a:xfrm>
            <a:prstGeom prst="rect">
              <a:avLst/>
            </a:prstGeom>
            <a:noFill/>
          </p:spPr>
          <p:txBody>
            <a:bodyPr wrap="square" anchor="t" anchorCtr="1">
              <a:spAutoFit/>
            </a:bodyPr>
            <a:lstStyle/>
            <a:p>
              <a:pPr marL="228600" indent="-228600" algn="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ar-SA" sz="3200" dirty="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التحرير الذاتي
تحرير الأقران
التحقق من الكلمات الرئيسية
فحص الآية تلو الأخرى</a:t>
              </a:r>
              <a:endParaRPr lang="en-US" sz="32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7AFAA7-068B-426D-AC9F-04874C2BBB0B}"/>
                </a:ext>
              </a:extLst>
            </p:cNvPr>
            <p:cNvSpPr txBox="1"/>
            <p:nvPr/>
          </p:nvSpPr>
          <p:spPr>
            <a:xfrm>
              <a:off x="-20564" y="81636"/>
              <a:ext cx="3318537" cy="62478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 Black" panose="020B0A04020102020204" pitchFamily="34" charset="0"/>
                </a:rPr>
                <a:t>?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B0CB7-B27E-485A-AEFE-553AFB5707E2}"/>
                </a:ext>
              </a:extLst>
            </p:cNvPr>
            <p:cNvSpPr txBox="1"/>
            <p:nvPr/>
          </p:nvSpPr>
          <p:spPr>
            <a:xfrm>
              <a:off x="165352" y="1905082"/>
              <a:ext cx="2954668" cy="28007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1"/>
              <a:r>
                <a:rPr lang="ar-SA" sz="44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  <a:t>التي</a:t>
              </a:r>
              <a:br>
                <a:rPr lang="ar-SA" sz="44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</a:br>
              <a:r>
                <a:rPr lang="ar-SA" sz="44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  <a:t>موارد</a:t>
              </a:r>
              <a:br>
                <a:rPr lang="ar-SA" sz="44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</a:br>
              <a:r>
                <a:rPr lang="ar-SA" sz="44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  <a:t>مساعدة في</a:t>
              </a:r>
              <a:br>
                <a:rPr lang="ar-SA" sz="44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</a:br>
              <a:r>
                <a:rPr lang="ar-SA" sz="44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  <a:t>كل خطوة؟</a:t>
              </a:r>
              <a:endParaRPr lang="en-US" sz="4400" b="1" dirty="0">
                <a:solidFill>
                  <a:schemeClr val="tx2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7E0129-2020-43C7-8E1A-C86AFDECC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5" r="8389"/>
            <a:stretch/>
          </p:blipFill>
          <p:spPr>
            <a:xfrm>
              <a:off x="3305936" y="1097970"/>
              <a:ext cx="2509565" cy="2510298"/>
            </a:xfrm>
            <a:prstGeom prst="ellipse">
              <a:avLst/>
            </a:prstGeom>
            <a:ln w="5715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297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BADCE-E8A1-49F6-979F-C8B3828C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ar-SA" sz="4800"/>
              <a:t>الوصول إلى الموارد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D90B8-CF03-4EC7-A9EA-06FFF9D0F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4" y="2751304"/>
            <a:ext cx="2719818" cy="1355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44816-21EB-44E1-A228-8EB6B784A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09" y="2933826"/>
            <a:ext cx="2868942" cy="9903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4C9E5-C488-481A-9895-2B4559E2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1" b="6641"/>
          <a:stretch/>
        </p:blipFill>
        <p:spPr>
          <a:xfrm>
            <a:off x="3317218" y="2258500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09118-B0C8-111C-D409-2BAC3B009962}"/>
              </a:ext>
            </a:extLst>
          </p:cNvPr>
          <p:cNvSpPr txBox="1"/>
          <p:nvPr/>
        </p:nvSpPr>
        <p:spPr>
          <a:xfrm>
            <a:off x="1180619" y="5315223"/>
            <a:ext cx="695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83A83F"/>
                </a:solidFill>
              </a:rPr>
              <a:t>bibleineverylanguage.org</a:t>
            </a:r>
            <a:endParaRPr lang="en-US" sz="2800" b="1" dirty="0">
              <a:solidFill>
                <a:srgbClr val="83A83F"/>
              </a:solidFill>
            </a:endParaRPr>
          </a:p>
          <a:p>
            <a:pPr algn="ctr" rtl="1"/>
            <a:r>
              <a:rPr lang="ar-SA" sz="3200" b="1" dirty="0">
                <a:solidFill>
                  <a:srgbClr val="83A83F"/>
                </a:solidFill>
              </a:rPr>
              <a:t>طباعة ملفات </a:t>
            </a:r>
            <a:r>
              <a:rPr lang="en-US" sz="3200" b="1" dirty="0">
                <a:solidFill>
                  <a:srgbClr val="83A83F"/>
                </a:solidFill>
              </a:rPr>
              <a:t>PDF</a:t>
            </a:r>
            <a:endParaRPr lang="en-US" sz="2400" b="1" dirty="0">
              <a:solidFill>
                <a:srgbClr val="83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1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E3477-6955-4F0A-ACE6-F0B3AB6C68BF}"/>
              </a:ext>
            </a:extLst>
          </p:cNvPr>
          <p:cNvSpPr txBox="1"/>
          <p:nvPr/>
        </p:nvSpPr>
        <p:spPr>
          <a:xfrm>
            <a:off x="2220686" y="3387182"/>
            <a:ext cx="4702628" cy="1569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/>
            <a:r>
              <a:rPr lang="ar-SA" sz="4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قرأ</a:t>
            </a:r>
            <a:br>
              <a:rPr lang="ar-SA" sz="4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ar-SA" sz="4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متى 12: 9-14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1">
              <a:defRPr/>
            </a:pPr>
            <a:r>
              <a:rPr lang="ar-SA" sz="7200" b="1">
                <a:solidFill>
                  <a:srgbClr val="FFFFFF"/>
                </a:solidFill>
              </a:rPr>
              <a:t>جربه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183995" y="858607"/>
            <a:ext cx="8848493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rtl="1">
              <a:spcAft>
                <a:spcPts val="600"/>
              </a:spcAft>
              <a:defRPr/>
            </a:pPr>
            <a:r>
              <a:rPr lang="ar-SA" sz="2800" b="1" baseline="5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ar-SA" sz="28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SA" sz="36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هوذا رجل كانت له يد ذابلة. سأل الفريسيون يسوع قائلين: "هل يحل الشفاء في السبت؟" لكي يتهموه بالخطيئة.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 algn="r" rtl="1">
              <a:spcAft>
                <a:spcPts val="600"/>
              </a:spcAft>
              <a:defRPr/>
            </a:pPr>
            <a:r>
              <a:rPr lang="ar-SA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ها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74320" lvl="0" algn="r" rtl="1">
              <a:spcAft>
                <a:spcPts val="600"/>
              </a:spcAft>
              <a:defRPr/>
            </a:pPr>
            <a:r>
              <a:rPr lang="ar-SA" sz="2400" dirty="0"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كلمة "هوذا" تنبهنا إلى شخص جديد في القصة. قد يكون لغتك طريقة للقيام بذلك</a:t>
            </a:r>
            <a:r>
              <a:rPr lang="ar-SA" sz="2000" dirty="0"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dirty="0"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lvl="0" algn="r" rtl="1">
              <a:spcAft>
                <a:spcPts val="600"/>
              </a:spcAft>
              <a:defRPr/>
            </a:pPr>
            <a:r>
              <a:rPr lang="ar-SA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رجل كان له يد ذابلة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74320" lvl="0" algn="r" rtl="1">
              <a:spcAft>
                <a:spcPts val="600"/>
              </a:spcAft>
              <a:defRPr/>
            </a:pPr>
            <a:r>
              <a:rPr lang="ar-SA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"رجل لديه يد مشلولة" أو "رجل بيد مشلولة"</a:t>
            </a:r>
            <a:r>
              <a:rPr lang="en-US" dirty="0"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 algn="r" rtl="1">
              <a:spcAft>
                <a:spcPts val="600"/>
              </a:spcAft>
              <a:defRPr/>
            </a:pPr>
            <a:r>
              <a:rPr lang="ar-SA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سأل الفريسيون يسوع قائلين: "هل يحل الشفاء في السبت؟" لكي يتهموه بالخطيئة.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74320" lvl="0" algn="r" rtl="1">
              <a:spcAft>
                <a:spcPts val="600"/>
              </a:spcAft>
              <a:defRPr/>
            </a:pPr>
            <a:r>
              <a:rPr lang="ar-SA" sz="2400" dirty="0"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"أراد الفريسيون أن يتهموا يسوع بالخطيئة ، فسألوه ، "هل يحل الشفاء في السبت؟"</a:t>
            </a:r>
            <a:r>
              <a:rPr lang="en-US" dirty="0"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 algn="r" rtl="1">
              <a:spcAft>
                <a:spcPts val="600"/>
              </a:spcAft>
              <a:defRPr/>
            </a:pPr>
            <a:r>
              <a:rPr lang="ar-SA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هل يحل الشفاء يوم السبت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74320" lvl="0" algn="r" rtl="1">
              <a:spcAft>
                <a:spcPts val="600"/>
              </a:spcAft>
              <a:defRPr/>
            </a:pPr>
            <a:r>
              <a:rPr lang="ar-SA" sz="2400" dirty="0"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"حسب شريعة موسى ، قد يشفي شخص آخر في السبت"</a:t>
            </a:r>
            <a:r>
              <a:rPr lang="en-US" dirty="0"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 algn="r" rtl="1">
              <a:spcAft>
                <a:spcPts val="600"/>
              </a:spcAft>
              <a:defRPr/>
            </a:pPr>
            <a:r>
              <a:rPr lang="ar-SA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حتى يتهموه بالخطيئة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74320" algn="r" rtl="1">
              <a:spcAft>
                <a:spcPts val="600"/>
              </a:spcAft>
              <a:defRPr/>
            </a:pPr>
            <a:r>
              <a:rPr lang="ar-SA" sz="2400" dirty="0">
                <a:latin typeface="Garamond" panose="02020404030301010803" pitchFamily="18" charset="0"/>
                <a:ea typeface="Calibri" panose="020F0502020204030204" pitchFamily="34" charset="0"/>
                <a:cs typeface="BrowalliaUPC" panose="020B0604020202020204" pitchFamily="34" charset="-34"/>
              </a:rPr>
              <a:t>لم يرغبوا فقط في اتهام يسوع أمام الناس. أراد الفريسيون أن يعطي يسوع إجابة تتعارض مع شريعة موسى حتى يتمكنوا من تقديمه إلى قاض واتهامه قانونا بخرق الناموس. (انظر: المعرفة المفترضة والمعلومات الضمنية)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89F60-D60C-5B0E-685A-024A08B8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" y="195468"/>
            <a:ext cx="1036315" cy="1036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B81ADB-9E09-7113-1465-2E6018B5C29E}"/>
              </a:ext>
            </a:extLst>
          </p:cNvPr>
          <p:cNvSpPr txBox="1"/>
          <p:nvPr/>
        </p:nvSpPr>
        <p:spPr>
          <a:xfrm>
            <a:off x="540141" y="296205"/>
            <a:ext cx="416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3A83F"/>
                </a:solidFill>
              </a:rPr>
              <a:t>Translation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BCA20-6546-F290-70BE-0B0A191C1052}"/>
              </a:ext>
            </a:extLst>
          </p:cNvPr>
          <p:cNvSpPr txBox="1"/>
          <p:nvPr/>
        </p:nvSpPr>
        <p:spPr>
          <a:xfrm>
            <a:off x="4439632" y="273832"/>
            <a:ext cx="416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200" b="1">
                <a:solidFill>
                  <a:srgbClr val="83A83F"/>
                </a:solidFill>
              </a:rPr>
              <a:t>ملاحظات الترجمة</a:t>
            </a:r>
            <a:endParaRPr lang="en-US" sz="3200" b="1" dirty="0">
              <a:solidFill>
                <a:srgbClr val="83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3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62052" y="1099985"/>
            <a:ext cx="8619893" cy="5545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rtl="1">
              <a:defRPr/>
            </a:pPr>
            <a:r>
              <a:rPr lang="ar-SA" sz="2800" b="1" baseline="4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ar-SA" sz="28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هوذا رجل كانت له يد ذابلة. سأل الفريسيون يسوع قائلين: "هل يحل الشفاء في السبت؟" لكي يتهموه بالخطيئة.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lvl="0" indent="-285750" algn="r" rtl="1">
              <a:buFont typeface="Arial" panose="020B0604020202020204" pitchFamily="34" charset="0"/>
              <a:buChar char="•"/>
              <a:defRPr/>
            </a:pPr>
            <a:r>
              <a:rPr lang="ar-SA" sz="2000" dirty="0">
                <a:solidFill>
                  <a:srgbClr val="B956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يد
قانوني
اندمل
السبت
اتهم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r" rtl="1">
              <a:spcAft>
                <a:spcPts val="600"/>
              </a:spcAft>
              <a:defRPr/>
            </a:pPr>
            <a:r>
              <a:rPr lang="ar-SA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اتهم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 algn="r" rtl="1">
              <a:spcAft>
                <a:spcPts val="600"/>
              </a:spcAft>
              <a:defRPr/>
            </a:pPr>
            <a:r>
              <a:rPr lang="ar-SA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أفكار ذات صلة: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 algn="r" rtl="1">
              <a:spcAft>
                <a:spcPts val="600"/>
              </a:spcAft>
              <a:defRPr/>
            </a:pPr>
            <a:r>
              <a:rPr lang="ar-SA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اتهام ، اتهام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 algn="r" rtl="1">
              <a:spcAft>
                <a:spcPts val="600"/>
              </a:spcAft>
              <a:defRPr/>
            </a:pPr>
            <a:r>
              <a:rPr lang="ar-SA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تعريف: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 algn="r" rtl="1">
              <a:spcAft>
                <a:spcPts val="600"/>
              </a:spcAft>
              <a:defRPr/>
            </a:pPr>
            <a:r>
              <a:rPr lang="ar-SA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يشير مصطلحا "اتهام" و "اتهام" إلى إلقاء اللوم على شخص ما لفعل شيء خاطئ. الشخص الذي يتهم الآخرين هو "متهم".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lvl="0" indent="-285750" algn="r" rt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ar-SA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الاتهام الكاذب هو عندما تكون التهمة الموجهة إلى شخص ما غير صحيحة ، كما هو الحال عندما اتهم يسوع زورا بارتكاب خطأ من قبل قادة اليهود.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81ADB-9E09-7113-1465-2E6018B5C29E}"/>
              </a:ext>
            </a:extLst>
          </p:cNvPr>
          <p:cNvSpPr txBox="1"/>
          <p:nvPr/>
        </p:nvSpPr>
        <p:spPr>
          <a:xfrm>
            <a:off x="1300672" y="354573"/>
            <a:ext cx="416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3A83F"/>
                </a:solidFill>
              </a:rPr>
              <a:t>Translation Words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37B90-35C7-AA77-A069-6CCA3CB85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5" y="95022"/>
            <a:ext cx="1004963" cy="1004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2D396F-06D8-38AF-A21B-B4C52892DE23}"/>
              </a:ext>
            </a:extLst>
          </p:cNvPr>
          <p:cNvSpPr txBox="1"/>
          <p:nvPr/>
        </p:nvSpPr>
        <p:spPr>
          <a:xfrm>
            <a:off x="4571999" y="305115"/>
            <a:ext cx="416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200" b="1" dirty="0">
                <a:solidFill>
                  <a:srgbClr val="83A83F"/>
                </a:solidFill>
              </a:rPr>
              <a:t>ترجمة الكلمات</a:t>
            </a:r>
            <a:endParaRPr lang="en-US" sz="3200" b="1" dirty="0">
              <a:solidFill>
                <a:srgbClr val="83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8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DEB160-3E53-910F-F0A1-26E35488E2BB}"/>
              </a:ext>
            </a:extLst>
          </p:cNvPr>
          <p:cNvGrpSpPr/>
          <p:nvPr/>
        </p:nvGrpSpPr>
        <p:grpSpPr>
          <a:xfrm flipH="1">
            <a:off x="213696" y="305068"/>
            <a:ext cx="8725150" cy="6247864"/>
            <a:chOff x="-20564" y="81636"/>
            <a:chExt cx="9155601" cy="62478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9C98C0-9FE1-473F-8D25-1CF6A1AA7359}"/>
                </a:ext>
              </a:extLst>
            </p:cNvPr>
            <p:cNvSpPr/>
            <p:nvPr/>
          </p:nvSpPr>
          <p:spPr>
            <a:xfrm>
              <a:off x="4561718" y="1911488"/>
              <a:ext cx="4572000" cy="5637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BAECF9-828C-4291-8419-99A51EE76142}"/>
                </a:ext>
              </a:extLst>
            </p:cNvPr>
            <p:cNvSpPr txBox="1"/>
            <p:nvPr/>
          </p:nvSpPr>
          <p:spPr>
            <a:xfrm>
              <a:off x="6027964" y="1911488"/>
              <a:ext cx="2835932" cy="6463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1"/>
              <a:r>
                <a:rPr lang="ar-SA" sz="3600">
                  <a:solidFill>
                    <a:schemeClr val="bg1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خطوات التحقق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DA493-9FA4-452C-852A-4AD121D8A99F}"/>
                </a:ext>
              </a:extLst>
            </p:cNvPr>
            <p:cNvSpPr txBox="1"/>
            <p:nvPr/>
          </p:nvSpPr>
          <p:spPr>
            <a:xfrm>
              <a:off x="5816500" y="2633327"/>
              <a:ext cx="3318537" cy="2836354"/>
            </a:xfrm>
            <a:prstGeom prst="rect">
              <a:avLst/>
            </a:prstGeom>
            <a:noFill/>
          </p:spPr>
          <p:txBody>
            <a:bodyPr wrap="square" anchor="t" anchorCtr="1">
              <a:spAutoFit/>
            </a:bodyPr>
            <a:lstStyle/>
            <a:p>
              <a:pPr marL="228600" indent="-228600" algn="r" rtl="1"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ar-SA" sz="2800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التحرير الذاتي
تحرير الأقران
التحقق من الكلمات الرئيسية
فحص الآية تلو الأخرى</a:t>
              </a:r>
              <a:endParaRPr lang="en-US" sz="2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7AFAA7-068B-426D-AC9F-04874C2BBB0B}"/>
                </a:ext>
              </a:extLst>
            </p:cNvPr>
            <p:cNvSpPr txBox="1"/>
            <p:nvPr/>
          </p:nvSpPr>
          <p:spPr>
            <a:xfrm>
              <a:off x="-20564" y="81636"/>
              <a:ext cx="3318537" cy="62478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 Black" panose="020B0A04020102020204" pitchFamily="34" charset="0"/>
                </a:rPr>
                <a:t>?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B0CB7-B27E-485A-AEFE-553AFB5707E2}"/>
                </a:ext>
              </a:extLst>
            </p:cNvPr>
            <p:cNvSpPr txBox="1"/>
            <p:nvPr/>
          </p:nvSpPr>
          <p:spPr>
            <a:xfrm>
              <a:off x="-20564" y="2531360"/>
              <a:ext cx="3318537" cy="230832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1"/>
              <a:r>
                <a:rPr lang="ar-SA" sz="36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  <a:t>كيف يمكنك</a:t>
              </a:r>
              <a:br>
                <a:rPr lang="ar-SA" sz="36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</a:br>
              <a:r>
                <a:rPr lang="ar-SA" sz="36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  <a:t>استخدم هذه الموارد مع</a:t>
              </a:r>
              <a:br>
                <a:rPr lang="ar-SA" sz="36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</a:br>
              <a:r>
                <a:rPr lang="ar-SA" sz="3600" b="1">
                  <a:solidFill>
                    <a:schemeClr val="tx2"/>
                  </a:solidFill>
                  <a:latin typeface="Arial" panose="020B0604020202020204" pitchFamily="34" charset="0"/>
                  <a:ea typeface="MS Mincho" panose="02020609040205080304" pitchFamily="49" charset="-128"/>
                </a:rPr>
                <a:t>كل خطوة؟</a:t>
              </a:r>
              <a:endParaRPr lang="en-US" sz="3600" b="1" dirty="0">
                <a:solidFill>
                  <a:schemeClr val="tx2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7E0129-2020-43C7-8E1A-C86AFDECC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5" r="8389"/>
            <a:stretch/>
          </p:blipFill>
          <p:spPr>
            <a:xfrm>
              <a:off x="3306935" y="979505"/>
              <a:ext cx="2509565" cy="2510298"/>
            </a:xfrm>
            <a:prstGeom prst="ellipse">
              <a:avLst/>
            </a:prstGeom>
            <a:ln w="5715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openxmlformats.org/package/2006/metadata/core-properties"/>
    <ds:schemaRef ds:uri="9ede4979-7183-4f81-a394-71c40c9222c4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038937e4-20c5-4a73-b245-175c4ead9603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D3ADBB-5B7F-43FC-9731-1A18AF9E0C5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8426</TotalTime>
  <Words>427</Words>
  <Application>Microsoft Office PowerPoint</Application>
  <PresentationFormat>On-screen Show (4:3)</PresentationFormat>
  <Paragraphs>55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Garamond</vt:lpstr>
      <vt:lpstr>Times New Roman</vt:lpstr>
      <vt:lpstr>Office Theme</vt:lpstr>
      <vt:lpstr>Office Theme</vt:lpstr>
      <vt:lpstr>PowerPoint Presentation</vt:lpstr>
      <vt:lpstr>PowerPoint Presentation</vt:lpstr>
      <vt:lpstr>خطوات ماست</vt:lpstr>
      <vt:lpstr>PowerPoint Presentation</vt:lpstr>
      <vt:lpstr>الوصول إلى الموارد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216</cp:revision>
  <dcterms:created xsi:type="dcterms:W3CDTF">2019-03-18T18:21:25Z</dcterms:created>
  <dcterms:modified xsi:type="dcterms:W3CDTF">2024-04-18T19:30:11Z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